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66" r:id="rId3"/>
    <p:sldId id="265" r:id="rId4"/>
    <p:sldId id="258" r:id="rId5"/>
    <p:sldId id="257" r:id="rId6"/>
    <p:sldId id="267" r:id="rId7"/>
    <p:sldId id="268" r:id="rId8"/>
    <p:sldId id="260" r:id="rId9"/>
    <p:sldId id="259" r:id="rId10"/>
    <p:sldId id="271" r:id="rId11"/>
    <p:sldId id="269" r:id="rId12"/>
    <p:sldId id="261" r:id="rId13"/>
    <p:sldId id="262" r:id="rId14"/>
    <p:sldId id="270" r:id="rId15"/>
    <p:sldId id="272" r:id="rId16"/>
    <p:sldId id="273" r:id="rId17"/>
    <p:sldId id="274" r:id="rId18"/>
    <p:sldId id="263" r:id="rId19"/>
    <p:sldId id="264" r:id="rId20"/>
  </p:sldIdLst>
  <p:sldSz cx="18288000" cy="10287000"/>
  <p:notesSz cx="6858000" cy="9144000"/>
  <p:embeddedFontLs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a:srgbClr val="3DC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16</a:t>
            </a:fld>
            <a:endParaRPr lang="en-IN"/>
          </a:p>
        </p:txBody>
      </p:sp>
    </p:spTree>
    <p:extLst>
      <p:ext uri="{BB962C8B-B14F-4D97-AF65-F5344CB8AC3E}">
        <p14:creationId xmlns:p14="http://schemas.microsoft.com/office/powerpoint/2010/main" val="13386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(VISUALIZATION)</a:t>
            </a:r>
          </a:p>
        </p:txBody>
      </p:sp>
    </p:spTree>
    <p:extLst>
      <p:ext uri="{BB962C8B-B14F-4D97-AF65-F5344CB8AC3E}">
        <p14:creationId xmlns:p14="http://schemas.microsoft.com/office/powerpoint/2010/main" val="81030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a:t>
            </a:r>
            <a:r>
              <a:rPr lang="en-US" sz="3000" dirty="0" err="1">
                <a:solidFill>
                  <a:srgbClr val="071C42"/>
                </a:solidFill>
                <a:latin typeface="Poppins"/>
              </a:rPr>
              <a:t>OMNeT</a:t>
            </a:r>
            <a:r>
              <a:rPr lang="en-US" sz="3000" dirty="0">
                <a:solidFill>
                  <a:srgbClr val="071C42"/>
                </a:solidFill>
                <a:latin typeface="Poppins"/>
              </a:rPr>
              <a:t>++,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
        <p:nvSpPr>
          <p:cNvPr id="5" name="TextBox 22">
            <a:extLst>
              <a:ext uri="{FF2B5EF4-FFF2-40B4-BE49-F238E27FC236}">
                <a16:creationId xmlns:a16="http://schemas.microsoft.com/office/drawing/2014/main" id="{577972C7-3372-4E12-AAD9-CF11D016B4A0}"/>
              </a:ext>
            </a:extLst>
          </p:cNvPr>
          <p:cNvSpPr txBox="1"/>
          <p:nvPr/>
        </p:nvSpPr>
        <p:spPr>
          <a:xfrm>
            <a:off x="2838447" y="4457700"/>
            <a:ext cx="12611102" cy="3231654"/>
          </a:xfrm>
          <a:prstGeom prst="rect">
            <a:avLst/>
          </a:prstGeom>
        </p:spPr>
        <p:txBody>
          <a:bodyPr wrap="square" lIns="0" tIns="0" rIns="0" bIns="0" rtlCol="0" anchor="t">
            <a:spAutoFit/>
          </a:bodyPr>
          <a:lstStyle/>
          <a:p>
            <a:r>
              <a:rPr lang="en-US" sz="3000" dirty="0">
                <a:solidFill>
                  <a:srgbClr val="071C42"/>
                </a:solidFill>
                <a:latin typeface="Poppins"/>
              </a:rPr>
              <a:t>To address security threats in MANETs like eavesdropping and message tampering, we plan to implement RSA encryption. By integrating RSA, we'll strengthen data transmission, ensuring confidentiality and integrity. This effort will involve research to smoothly integrate RSA into the network while keeping performance efficient. Deploying RSA will proactively protect MANETs from potential attacks by malicious users.</a:t>
            </a:r>
          </a:p>
        </p:txBody>
      </p:sp>
    </p:spTree>
    <p:extLst>
      <p:ext uri="{BB962C8B-B14F-4D97-AF65-F5344CB8AC3E}">
        <p14:creationId xmlns:p14="http://schemas.microsoft.com/office/powerpoint/2010/main" val="423879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TextBox 11"/>
          <p:cNvSpPr txBox="1"/>
          <p:nvPr/>
        </p:nvSpPr>
        <p:spPr>
          <a:xfrm>
            <a:off x="8437354" y="476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1</a:t>
            </a:r>
          </a:p>
        </p:txBody>
      </p:sp>
      <p:sp>
        <p:nvSpPr>
          <p:cNvPr id="12" name="TextBox 12"/>
          <p:cNvSpPr txBox="1"/>
          <p:nvPr/>
        </p:nvSpPr>
        <p:spPr>
          <a:xfrm>
            <a:off x="8437354" y="1082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3" name="TextBox 13"/>
          <p:cNvSpPr txBox="1"/>
          <p:nvPr/>
        </p:nvSpPr>
        <p:spPr>
          <a:xfrm>
            <a:off x="9924636" y="3905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2</a:t>
            </a:r>
          </a:p>
        </p:txBody>
      </p:sp>
      <p:sp>
        <p:nvSpPr>
          <p:cNvPr id="14" name="TextBox 14"/>
          <p:cNvSpPr txBox="1"/>
          <p:nvPr/>
        </p:nvSpPr>
        <p:spPr>
          <a:xfrm>
            <a:off x="9924636" y="4511014"/>
            <a:ext cx="6409167" cy="1804035"/>
          </a:xfrm>
          <a:prstGeom prst="rect">
            <a:avLst/>
          </a:prstGeom>
        </p:spPr>
        <p:txBody>
          <a:bodyPr lIns="0" tIns="0" rIns="0" bIns="0" rtlCol="0" anchor="t">
            <a:spAutoFit/>
          </a:bodyPr>
          <a:lstStyle/>
          <a:p>
            <a:pPr>
              <a:lnSpc>
                <a:spcPts val="2880"/>
              </a:lnSpc>
            </a:pPr>
            <a:r>
              <a:rPr lang="en-US" sz="1800" dirty="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5" name="TextBox 15"/>
          <p:cNvSpPr txBox="1"/>
          <p:nvPr/>
        </p:nvSpPr>
        <p:spPr>
          <a:xfrm>
            <a:off x="10901735" y="7334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3</a:t>
            </a:r>
          </a:p>
        </p:txBody>
      </p:sp>
      <p:sp>
        <p:nvSpPr>
          <p:cNvPr id="16" name="TextBox 16"/>
          <p:cNvSpPr txBox="1"/>
          <p:nvPr/>
        </p:nvSpPr>
        <p:spPr>
          <a:xfrm>
            <a:off x="10901735" y="7940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7" name="TextBox 17"/>
          <p:cNvSpPr txBox="1"/>
          <p:nvPr/>
        </p:nvSpPr>
        <p:spPr>
          <a:xfrm>
            <a:off x="1221496" y="5774042"/>
            <a:ext cx="4643986" cy="1752600"/>
          </a:xfrm>
          <a:prstGeom prst="rect">
            <a:avLst/>
          </a:prstGeom>
        </p:spPr>
        <p:txBody>
          <a:bodyPr lIns="0" tIns="0" rIns="0" bIns="0" rtlCol="0" anchor="t">
            <a:spAutoFit/>
          </a:bodyPr>
          <a:lstStyle/>
          <a:p>
            <a:pPr>
              <a:lnSpc>
                <a:spcPts val="6719"/>
              </a:lnSpc>
            </a:pPr>
            <a:r>
              <a:rPr lang="en-US" sz="5599" dirty="0">
                <a:solidFill>
                  <a:srgbClr val="101010"/>
                </a:solidFill>
                <a:latin typeface="Poppins Bold"/>
              </a:rPr>
              <a:t>Marketing Strategy</a:t>
            </a:r>
          </a:p>
        </p:txBody>
      </p:sp>
      <p:sp>
        <p:nvSpPr>
          <p:cNvPr id="18" name="TextBox 18"/>
          <p:cNvSpPr txBox="1"/>
          <p:nvPr/>
        </p:nvSpPr>
        <p:spPr>
          <a:xfrm>
            <a:off x="1221496" y="7816215"/>
            <a:ext cx="4643986" cy="1442085"/>
          </a:xfrm>
          <a:prstGeom prst="rect">
            <a:avLst/>
          </a:prstGeom>
        </p:spPr>
        <p:txBody>
          <a:bodyPr lIns="0" tIns="0" rIns="0" bIns="0" rtlCol="0" anchor="t">
            <a:spAutoFit/>
          </a:bodyPr>
          <a:lstStyle/>
          <a:p>
            <a:pPr>
              <a:lnSpc>
                <a:spcPts val="2880"/>
              </a:lnSpc>
            </a:pPr>
            <a:r>
              <a:rPr lang="en-US" sz="1800" dirty="0">
                <a:solidFill>
                  <a:srgbClr val="545454"/>
                </a:solidFill>
                <a:latin typeface="Poppins"/>
              </a:rPr>
              <a:t>Presentations are communication tools that can be used as lectures, speeches, reports, and more. It all depends on the purpose of your presentation.</a:t>
            </a:r>
          </a:p>
        </p:txBody>
      </p:sp>
      <p:sp>
        <p:nvSpPr>
          <p:cNvPr id="19" name="Freeform 19"/>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Anuvind MP (010)</a:t>
            </a:r>
          </a:p>
        </p:txBody>
      </p:sp>
      <p:sp>
        <p:nvSpPr>
          <p:cNvPr id="7" name="TextBox 7"/>
          <p:cNvSpPr txBox="1"/>
          <p:nvPr/>
        </p:nvSpPr>
        <p:spPr>
          <a:xfrm>
            <a:off x="1191016" y="6142672"/>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024355" y="5175404"/>
            <a:ext cx="437709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Harishankar Binu Nair (023)</a:t>
            </a:r>
          </a:p>
        </p:txBody>
      </p:sp>
      <p:sp>
        <p:nvSpPr>
          <p:cNvPr id="14" name="TextBox 14"/>
          <p:cNvSpPr txBox="1"/>
          <p:nvPr/>
        </p:nvSpPr>
        <p:spPr>
          <a:xfrm>
            <a:off x="7310326" y="5957193"/>
            <a:ext cx="3678622" cy="343556"/>
          </a:xfrm>
          <a:prstGeom prst="rect">
            <a:avLst/>
          </a:prstGeom>
        </p:spPr>
        <p:txBody>
          <a:bodyPr lIns="0" tIns="0" rIns="0" bIns="0" rtlCol="0" anchor="t">
            <a:spAutoFit/>
          </a:bodyPr>
          <a:lstStyle/>
          <a:p>
            <a:pPr>
              <a:lnSpc>
                <a:spcPts val="2880"/>
              </a:lnSpc>
            </a:pP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endParaRPr lang="en-US" sz="1800" dirty="0">
              <a:solidFill>
                <a:srgbClr val="FFFFFF"/>
              </a:solidFill>
              <a:latin typeface="Poppins"/>
            </a:endParaRP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3355098" y="5175404"/>
            <a:ext cx="390420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R S Harish Kumar (042)</a:t>
            </a:r>
          </a:p>
        </p:txBody>
      </p:sp>
      <p:sp>
        <p:nvSpPr>
          <p:cNvPr id="19" name="TextBox 19"/>
          <p:cNvSpPr txBox="1"/>
          <p:nvPr/>
        </p:nvSpPr>
        <p:spPr>
          <a:xfrm>
            <a:off x="13355098" y="5957193"/>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712082" y="1545749"/>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7" name="TextBox 7"/>
          <p:cNvSpPr txBox="1"/>
          <p:nvPr/>
        </p:nvSpPr>
        <p:spPr>
          <a:xfrm>
            <a:off x="1712082" y="2796460"/>
            <a:ext cx="4643986" cy="1442085"/>
          </a:xfrm>
          <a:prstGeom prst="rect">
            <a:avLst/>
          </a:prstGeom>
        </p:spPr>
        <p:txBody>
          <a:bodyPr lIns="0" tIns="0" rIns="0" bIns="0" rtlCol="0" anchor="t">
            <a:spAutoFit/>
          </a:bodyPr>
          <a:lstStyle/>
          <a:p>
            <a:pPr>
              <a:lnSpc>
                <a:spcPts val="2880"/>
              </a:lnSpc>
            </a:pPr>
            <a:r>
              <a:rPr lang="en-US" sz="1800">
                <a:solidFill>
                  <a:srgbClr val="D9D9D9"/>
                </a:solidFill>
                <a:latin typeface="Poppins"/>
              </a:rPr>
              <a:t>Presentations are communication tools that can be used as lectures, speeches, reports, and more. It all depends on the purpose of your presentation.</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9" name="Freeform 9"/>
          <p:cNvSpPr/>
          <p:nvPr/>
        </p:nvSpPr>
        <p:spPr>
          <a:xfrm>
            <a:off x="-2312988" y="5675340"/>
            <a:ext cx="9005307" cy="6565688"/>
          </a:xfrm>
          <a:custGeom>
            <a:avLst/>
            <a:gdLst/>
            <a:ahLst/>
            <a:cxnLst/>
            <a:rect l="l" t="t" r="r" b="b"/>
            <a:pathLst>
              <a:path w="9005307" h="6565688">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1343</Words>
  <Application>Microsoft Office PowerPoint</Application>
  <PresentationFormat>Custom</PresentationFormat>
  <Paragraphs>105</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Poppins Bold</vt:lpstr>
      <vt:lpstr>Calibri</vt:lpstr>
      <vt:lpstr>Courier New</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 mp</cp:lastModifiedBy>
  <cp:revision>14</cp:revision>
  <dcterms:created xsi:type="dcterms:W3CDTF">2006-08-16T00:00:00Z</dcterms:created>
  <dcterms:modified xsi:type="dcterms:W3CDTF">2024-02-20T06:15:09Z</dcterms:modified>
  <dc:identifier>DAF9EQtG2QY</dc:identifier>
</cp:coreProperties>
</file>